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p:scale>
          <a:sx n="20" d="100"/>
          <a:sy n="20" d="100"/>
        </p:scale>
        <p:origin x="2552" y="325"/>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1/30/2025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8322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23826027"/>
            <a:ext cx="1359286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8176914"/>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7787858"/>
            <a:ext cx="1357153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2" y="7777274"/>
            <a:ext cx="135760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1" y="23704107"/>
            <a:ext cx="13581061"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34784" y="34239202"/>
            <a:ext cx="1361009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34783" y="34995490"/>
            <a:ext cx="13610094"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10056813"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2" y="7020986"/>
            <a:ext cx="10048875" cy="800211"/>
          </a:xfrm>
          <a:prstGeom prst="rect">
            <a:avLst/>
          </a:prstGeom>
          <a:noFill/>
        </p:spPr>
        <p:txBody>
          <a:bodyPr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9720644"/>
            <a:ext cx="1005840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8950018"/>
            <a:ext cx="10050462"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7823840"/>
            <a:ext cx="2072004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7020986"/>
            <a:ext cx="20720050" cy="800211"/>
          </a:xfrm>
          <a:prstGeom prst="rect">
            <a:avLst/>
          </a:prstGeom>
          <a:noFill/>
        </p:spPr>
        <p:txBody>
          <a:bodyPr wrap="square" lIns="91436" tIns="91436" rIns="91436" bIns="91436" anchor="ctr" anchorCtr="0">
            <a:spAutoFit/>
          </a:bodyPr>
          <a:lstStyle>
            <a:lvl1pPr marL="0" indent="0" algn="ctr">
              <a:buNone/>
              <a:tabLst/>
              <a:defRPr sz="40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8913097"/>
            <a:ext cx="207200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8099662"/>
            <a:ext cx="20720050"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24750" y="7020986"/>
            <a:ext cx="1004701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24750" y="7834424"/>
            <a:ext cx="1004701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19059" y="19030318"/>
            <a:ext cx="10047018" cy="800211"/>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83489" y="19843753"/>
            <a:ext cx="997409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24750" y="34226502"/>
            <a:ext cx="10047018" cy="1415764"/>
          </a:xfrm>
          <a:prstGeom prst="rect">
            <a:avLst/>
          </a:prstGeom>
          <a:noFill/>
        </p:spPr>
        <p:txBody>
          <a:bodyPr wrap="square" lIns="91436" tIns="91436" rIns="91436" bIns="91436" anchor="ctr" anchorCtr="0">
            <a:spAutoFit/>
          </a:bodyPr>
          <a:lstStyle>
            <a:lvl1pPr marL="0" indent="0" algn="ctr">
              <a:buNone/>
              <a:defRPr sz="4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35649083"/>
            <a:ext cx="100520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90"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91"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92" name="Text Placeholder 76"/>
          <p:cNvSpPr>
            <a:spLocks noGrp="1"/>
          </p:cNvSpPr>
          <p:nvPr>
            <p:ph type="body" sz="quarter" idx="178" hasCustomPrompt="1"/>
          </p:nvPr>
        </p:nvSpPr>
        <p:spPr>
          <a:xfrm>
            <a:off x="5829300" y="725039"/>
            <a:ext cx="32232600" cy="226662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9429750" y="11887200"/>
            <a:ext cx="7829550"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6" name="Rectangle 35"/>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9162" y="6976536"/>
            <a:ext cx="20721638" cy="3569546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a:off x="22289157" y="6993468"/>
            <a:ext cx="20721638" cy="3569546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Table 59">
            <a:extLst>
              <a:ext uri="{FF2B5EF4-FFF2-40B4-BE49-F238E27FC236}">
                <a16:creationId xmlns:a16="http://schemas.microsoft.com/office/drawing/2014/main" id="{081CE2FA-5900-BB4F-85DC-9CF3F4217757}"/>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468964A-A51E-E740-8A36-6B6801C003D3}"/>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22337" y="6992594"/>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15135300" y="7010400"/>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9348262" y="7010400"/>
            <a:ext cx="13561277" cy="35679406"/>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4"/>
          <p:cNvSpPr txBox="1">
            <a:spLocks noChangeArrowheads="1"/>
          </p:cNvSpPr>
          <p:nvPr userDrawn="1"/>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C2A0AFEE-1A61-794A-A795-40821615D895}"/>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553A7026-74EF-3044-8183-425B430B7543}"/>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0" y="42848583"/>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0" y="-3789"/>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6096" y="6063285"/>
            <a:ext cx="43885104"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86458" y="7059822"/>
            <a:ext cx="42085579" cy="35612178"/>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4"/>
          <p:cNvSpPr txBox="1">
            <a:spLocks noChangeArrowheads="1"/>
          </p:cNvSpPr>
          <p:nvPr userDrawn="1"/>
        </p:nvSpPr>
        <p:spPr bwMode="auto">
          <a:xfrm>
            <a:off x="1966915" y="43084709"/>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7" name="Table 46">
            <a:extLst>
              <a:ext uri="{FF2B5EF4-FFF2-40B4-BE49-F238E27FC236}">
                <a16:creationId xmlns:a16="http://schemas.microsoft.com/office/drawing/2014/main" id="{31A95529-5842-BE41-8A5E-386F262E1B38}"/>
              </a:ext>
            </a:extLst>
          </p:cNvPr>
          <p:cNvGraphicFramePr>
            <a:graphicFrameLocks noGrp="1"/>
          </p:cNvGraphicFramePr>
          <p:nvPr userDrawn="1">
            <p:extLst>
              <p:ext uri="{D42A27DB-BD31-4B8C-83A1-F6EECF244321}">
                <p14:modId xmlns:p14="http://schemas.microsoft.com/office/powerpoint/2010/main" val="1943525039"/>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4CF5B69E-0AEC-B146-B609-DABE9FF46940}"/>
              </a:ext>
            </a:extLst>
          </p:cNvPr>
          <p:cNvGraphicFramePr>
            <a:graphicFrameLocks noGrp="1"/>
          </p:cNvGraphicFramePr>
          <p:nvPr userDrawn="1">
            <p:extLst>
              <p:ext uri="{D42A27DB-BD31-4B8C-83A1-F6EECF244321}">
                <p14:modId xmlns:p14="http://schemas.microsoft.com/office/powerpoint/2010/main" val="1472385871"/>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 Placeholder 329">
            <a:extLst>
              <a:ext uri="{FF2B5EF4-FFF2-40B4-BE49-F238E27FC236}">
                <a16:creationId xmlns:a16="http://schemas.microsoft.com/office/drawing/2014/main" id="{B4090ABE-1753-A654-57BC-35EE1A5BAEF0}"/>
              </a:ext>
            </a:extLst>
          </p:cNvPr>
          <p:cNvSpPr>
            <a:spLocks noGrp="1"/>
          </p:cNvSpPr>
          <p:nvPr>
            <p:ph type="body" sz="quarter" idx="10"/>
          </p:nvPr>
        </p:nvSpPr>
        <p:spPr/>
        <p:txBody>
          <a:bodyPr/>
          <a:lstStyle/>
          <a:p>
            <a:endParaRPr lang="en-CA"/>
          </a:p>
        </p:txBody>
      </p:sp>
      <p:sp>
        <p:nvSpPr>
          <p:cNvPr id="331" name="Text Placeholder 330">
            <a:extLst>
              <a:ext uri="{FF2B5EF4-FFF2-40B4-BE49-F238E27FC236}">
                <a16:creationId xmlns:a16="http://schemas.microsoft.com/office/drawing/2014/main" id="{64B74184-2096-4EE8-C7DF-516BED6ECE60}"/>
              </a:ext>
            </a:extLst>
          </p:cNvPr>
          <p:cNvSpPr>
            <a:spLocks noGrp="1"/>
          </p:cNvSpPr>
          <p:nvPr>
            <p:ph type="body" sz="quarter" idx="11"/>
          </p:nvPr>
        </p:nvSpPr>
        <p:spPr/>
        <p:txBody>
          <a:bodyPr/>
          <a:lstStyle/>
          <a:p>
            <a:endParaRPr lang="en-CA"/>
          </a:p>
        </p:txBody>
      </p:sp>
      <p:sp>
        <p:nvSpPr>
          <p:cNvPr id="332" name="Text Placeholder 331">
            <a:extLst>
              <a:ext uri="{FF2B5EF4-FFF2-40B4-BE49-F238E27FC236}">
                <a16:creationId xmlns:a16="http://schemas.microsoft.com/office/drawing/2014/main" id="{60990A28-AB52-541A-5DA7-962BE6AB0DE2}"/>
              </a:ext>
            </a:extLst>
          </p:cNvPr>
          <p:cNvSpPr>
            <a:spLocks noGrp="1"/>
          </p:cNvSpPr>
          <p:nvPr>
            <p:ph type="body" sz="quarter" idx="19"/>
          </p:nvPr>
        </p:nvSpPr>
        <p:spPr/>
        <p:txBody>
          <a:bodyPr/>
          <a:lstStyle/>
          <a:p>
            <a:endParaRPr lang="en-CA"/>
          </a:p>
        </p:txBody>
      </p:sp>
      <p:sp>
        <p:nvSpPr>
          <p:cNvPr id="333" name="Text Placeholder 332">
            <a:extLst>
              <a:ext uri="{FF2B5EF4-FFF2-40B4-BE49-F238E27FC236}">
                <a16:creationId xmlns:a16="http://schemas.microsoft.com/office/drawing/2014/main" id="{6238AC3D-5CFB-D227-B2FB-DACE8C1DCCD5}"/>
              </a:ext>
            </a:extLst>
          </p:cNvPr>
          <p:cNvSpPr>
            <a:spLocks noGrp="1"/>
          </p:cNvSpPr>
          <p:nvPr>
            <p:ph type="body" sz="quarter" idx="20"/>
          </p:nvPr>
        </p:nvSpPr>
        <p:spPr/>
        <p:txBody>
          <a:bodyPr/>
          <a:lstStyle/>
          <a:p>
            <a:endParaRPr lang="en-CA"/>
          </a:p>
        </p:txBody>
      </p:sp>
      <p:sp>
        <p:nvSpPr>
          <p:cNvPr id="334" name="Text Placeholder 333">
            <a:extLst>
              <a:ext uri="{FF2B5EF4-FFF2-40B4-BE49-F238E27FC236}">
                <a16:creationId xmlns:a16="http://schemas.microsoft.com/office/drawing/2014/main" id="{716B4FB2-AD36-842B-D846-322A1BABE284}"/>
              </a:ext>
            </a:extLst>
          </p:cNvPr>
          <p:cNvSpPr>
            <a:spLocks noGrp="1"/>
          </p:cNvSpPr>
          <p:nvPr>
            <p:ph type="body" sz="quarter" idx="21"/>
          </p:nvPr>
        </p:nvSpPr>
        <p:spPr/>
        <p:txBody>
          <a:bodyPr/>
          <a:lstStyle/>
          <a:p>
            <a:endParaRPr lang="en-CA"/>
          </a:p>
        </p:txBody>
      </p:sp>
      <p:sp>
        <p:nvSpPr>
          <p:cNvPr id="335" name="Text Placeholder 334">
            <a:extLst>
              <a:ext uri="{FF2B5EF4-FFF2-40B4-BE49-F238E27FC236}">
                <a16:creationId xmlns:a16="http://schemas.microsoft.com/office/drawing/2014/main" id="{0B63514D-F220-4904-0AF3-18B7E59FB0E7}"/>
              </a:ext>
            </a:extLst>
          </p:cNvPr>
          <p:cNvSpPr>
            <a:spLocks noGrp="1"/>
          </p:cNvSpPr>
          <p:nvPr>
            <p:ph type="body" sz="quarter" idx="22"/>
          </p:nvPr>
        </p:nvSpPr>
        <p:spPr/>
        <p:txBody>
          <a:bodyPr/>
          <a:lstStyle/>
          <a:p>
            <a:endParaRPr lang="en-CA"/>
          </a:p>
        </p:txBody>
      </p:sp>
      <p:sp>
        <p:nvSpPr>
          <p:cNvPr id="336" name="Text Placeholder 335">
            <a:extLst>
              <a:ext uri="{FF2B5EF4-FFF2-40B4-BE49-F238E27FC236}">
                <a16:creationId xmlns:a16="http://schemas.microsoft.com/office/drawing/2014/main" id="{88CABDB2-F16A-CEF9-95A9-B762A788B5E6}"/>
              </a:ext>
            </a:extLst>
          </p:cNvPr>
          <p:cNvSpPr>
            <a:spLocks noGrp="1"/>
          </p:cNvSpPr>
          <p:nvPr>
            <p:ph type="body" sz="quarter" idx="23"/>
          </p:nvPr>
        </p:nvSpPr>
        <p:spPr/>
        <p:txBody>
          <a:bodyPr/>
          <a:lstStyle/>
          <a:p>
            <a:endParaRPr lang="en-CA"/>
          </a:p>
        </p:txBody>
      </p:sp>
      <p:sp>
        <p:nvSpPr>
          <p:cNvPr id="337" name="Text Placeholder 336">
            <a:extLst>
              <a:ext uri="{FF2B5EF4-FFF2-40B4-BE49-F238E27FC236}">
                <a16:creationId xmlns:a16="http://schemas.microsoft.com/office/drawing/2014/main" id="{B2A05066-F74A-A6DB-FF01-5B9F37509AEF}"/>
              </a:ext>
            </a:extLst>
          </p:cNvPr>
          <p:cNvSpPr>
            <a:spLocks noGrp="1"/>
          </p:cNvSpPr>
          <p:nvPr>
            <p:ph type="body" sz="quarter" idx="24"/>
          </p:nvPr>
        </p:nvSpPr>
        <p:spPr/>
        <p:txBody>
          <a:bodyPr/>
          <a:lstStyle/>
          <a:p>
            <a:endParaRPr lang="en-CA"/>
          </a:p>
        </p:txBody>
      </p:sp>
      <p:sp>
        <p:nvSpPr>
          <p:cNvPr id="338" name="Text Placeholder 337">
            <a:extLst>
              <a:ext uri="{FF2B5EF4-FFF2-40B4-BE49-F238E27FC236}">
                <a16:creationId xmlns:a16="http://schemas.microsoft.com/office/drawing/2014/main" id="{753212B9-83BE-EA38-9215-C5475F312C50}"/>
              </a:ext>
            </a:extLst>
          </p:cNvPr>
          <p:cNvSpPr>
            <a:spLocks noGrp="1"/>
          </p:cNvSpPr>
          <p:nvPr>
            <p:ph type="body" sz="quarter" idx="25"/>
          </p:nvPr>
        </p:nvSpPr>
        <p:spPr/>
        <p:txBody>
          <a:bodyPr/>
          <a:lstStyle/>
          <a:p>
            <a:endParaRPr lang="en-CA"/>
          </a:p>
        </p:txBody>
      </p:sp>
      <p:sp>
        <p:nvSpPr>
          <p:cNvPr id="339" name="Text Placeholder 338">
            <a:extLst>
              <a:ext uri="{FF2B5EF4-FFF2-40B4-BE49-F238E27FC236}">
                <a16:creationId xmlns:a16="http://schemas.microsoft.com/office/drawing/2014/main" id="{7883CCE0-81A0-7A2D-0074-1EAD68908DAB}"/>
              </a:ext>
            </a:extLst>
          </p:cNvPr>
          <p:cNvSpPr>
            <a:spLocks noGrp="1"/>
          </p:cNvSpPr>
          <p:nvPr>
            <p:ph type="body" sz="quarter" idx="26"/>
          </p:nvPr>
        </p:nvSpPr>
        <p:spPr/>
        <p:txBody>
          <a:bodyPr/>
          <a:lstStyle/>
          <a:p>
            <a:endParaRPr lang="en-CA"/>
          </a:p>
        </p:txBody>
      </p:sp>
      <p:sp>
        <p:nvSpPr>
          <p:cNvPr id="340" name="Text Placeholder 339">
            <a:extLst>
              <a:ext uri="{FF2B5EF4-FFF2-40B4-BE49-F238E27FC236}">
                <a16:creationId xmlns:a16="http://schemas.microsoft.com/office/drawing/2014/main" id="{4BE87677-D323-E82C-EE9D-C74F63C7BB1B}"/>
              </a:ext>
            </a:extLst>
          </p:cNvPr>
          <p:cNvSpPr>
            <a:spLocks noGrp="1"/>
          </p:cNvSpPr>
          <p:nvPr>
            <p:ph type="body" sz="quarter" idx="27"/>
          </p:nvPr>
        </p:nvSpPr>
        <p:spPr/>
        <p:txBody>
          <a:bodyPr/>
          <a:lstStyle/>
          <a:p>
            <a:endParaRPr lang="en-CA"/>
          </a:p>
        </p:txBody>
      </p:sp>
      <p:sp>
        <p:nvSpPr>
          <p:cNvPr id="341" name="Text Placeholder 340">
            <a:extLst>
              <a:ext uri="{FF2B5EF4-FFF2-40B4-BE49-F238E27FC236}">
                <a16:creationId xmlns:a16="http://schemas.microsoft.com/office/drawing/2014/main" id="{897B5EF1-6A16-D1AA-74D7-303C0254F546}"/>
              </a:ext>
            </a:extLst>
          </p:cNvPr>
          <p:cNvSpPr>
            <a:spLocks noGrp="1"/>
          </p:cNvSpPr>
          <p:nvPr>
            <p:ph type="body" sz="quarter" idx="28"/>
          </p:nvPr>
        </p:nvSpPr>
        <p:spPr/>
        <p:txBody>
          <a:bodyPr/>
          <a:lstStyle/>
          <a:p>
            <a:endParaRPr lang="en-CA"/>
          </a:p>
        </p:txBody>
      </p:sp>
      <p:sp>
        <p:nvSpPr>
          <p:cNvPr id="342" name="Text Placeholder 341">
            <a:extLst>
              <a:ext uri="{FF2B5EF4-FFF2-40B4-BE49-F238E27FC236}">
                <a16:creationId xmlns:a16="http://schemas.microsoft.com/office/drawing/2014/main" id="{13EE4297-C9C5-973D-1799-F070593B7773}"/>
              </a:ext>
            </a:extLst>
          </p:cNvPr>
          <p:cNvSpPr>
            <a:spLocks noGrp="1"/>
          </p:cNvSpPr>
          <p:nvPr>
            <p:ph type="body" sz="quarter" idx="29"/>
          </p:nvPr>
        </p:nvSpPr>
        <p:spPr/>
        <p:txBody>
          <a:bodyPr/>
          <a:lstStyle/>
          <a:p>
            <a:endParaRPr lang="en-CA"/>
          </a:p>
        </p:txBody>
      </p:sp>
      <p:sp>
        <p:nvSpPr>
          <p:cNvPr id="343" name="Text Placeholder 342">
            <a:extLst>
              <a:ext uri="{FF2B5EF4-FFF2-40B4-BE49-F238E27FC236}">
                <a16:creationId xmlns:a16="http://schemas.microsoft.com/office/drawing/2014/main" id="{FDD28795-C82B-8CED-BE83-F10865A64D15}"/>
              </a:ext>
            </a:extLst>
          </p:cNvPr>
          <p:cNvSpPr>
            <a:spLocks noGrp="1"/>
          </p:cNvSpPr>
          <p:nvPr>
            <p:ph type="body" sz="quarter" idx="30"/>
          </p:nvPr>
        </p:nvSpPr>
        <p:spPr/>
        <p:txBody>
          <a:bodyPr/>
          <a:lstStyle/>
          <a:p>
            <a:endParaRPr lang="en-CA"/>
          </a:p>
        </p:txBody>
      </p:sp>
      <p:sp>
        <p:nvSpPr>
          <p:cNvPr id="344" name="Text Placeholder 343">
            <a:extLst>
              <a:ext uri="{FF2B5EF4-FFF2-40B4-BE49-F238E27FC236}">
                <a16:creationId xmlns:a16="http://schemas.microsoft.com/office/drawing/2014/main" id="{116539DA-073D-20B7-B3BF-5D3585F6B668}"/>
              </a:ext>
            </a:extLst>
          </p:cNvPr>
          <p:cNvSpPr>
            <a:spLocks noGrp="1"/>
          </p:cNvSpPr>
          <p:nvPr>
            <p:ph type="body" sz="quarter" idx="150"/>
          </p:nvPr>
        </p:nvSpPr>
        <p:spPr/>
        <p:txBody>
          <a:bodyPr/>
          <a:lstStyle/>
          <a:p>
            <a:endParaRPr lang="en-CA"/>
          </a:p>
        </p:txBody>
      </p:sp>
      <p:sp>
        <p:nvSpPr>
          <p:cNvPr id="345" name="Text Placeholder 344">
            <a:extLst>
              <a:ext uri="{FF2B5EF4-FFF2-40B4-BE49-F238E27FC236}">
                <a16:creationId xmlns:a16="http://schemas.microsoft.com/office/drawing/2014/main" id="{499F0F7D-5E51-F86E-E22F-88CCDFFD8D74}"/>
              </a:ext>
            </a:extLst>
          </p:cNvPr>
          <p:cNvSpPr>
            <a:spLocks noGrp="1"/>
          </p:cNvSpPr>
          <p:nvPr>
            <p:ph type="body" sz="quarter" idx="151"/>
          </p:nvPr>
        </p:nvSpPr>
        <p:spPr/>
        <p:txBody>
          <a:bodyPr/>
          <a:lstStyle/>
          <a:p>
            <a:endParaRPr lang="en-CA"/>
          </a:p>
        </p:txBody>
      </p:sp>
      <p:sp>
        <p:nvSpPr>
          <p:cNvPr id="346" name="Text Placeholder 345">
            <a:extLst>
              <a:ext uri="{FF2B5EF4-FFF2-40B4-BE49-F238E27FC236}">
                <a16:creationId xmlns:a16="http://schemas.microsoft.com/office/drawing/2014/main" id="{A911B840-83FD-3D06-359F-49768441D07C}"/>
              </a:ext>
            </a:extLst>
          </p:cNvPr>
          <p:cNvSpPr>
            <a:spLocks noGrp="1"/>
          </p:cNvSpPr>
          <p:nvPr>
            <p:ph type="body" sz="quarter" idx="153"/>
          </p:nvPr>
        </p:nvSpPr>
        <p:spPr/>
        <p:txBody>
          <a:bodyPr/>
          <a:lstStyle/>
          <a:p>
            <a:endParaRPr lang="en-CA"/>
          </a:p>
        </p:txBody>
      </p:sp>
      <p:pic>
        <p:nvPicPr>
          <p:cNvPr id="3" name="Picture 2">
            <a:extLst>
              <a:ext uri="{FF2B5EF4-FFF2-40B4-BE49-F238E27FC236}">
                <a16:creationId xmlns:a16="http://schemas.microsoft.com/office/drawing/2014/main" id="{70BA4671-7FBC-47D0-42CF-8ECD6972EB2A}"/>
              </a:ext>
            </a:extLst>
          </p:cNvPr>
          <p:cNvPicPr>
            <a:picLocks noChangeAspect="1"/>
          </p:cNvPicPr>
          <p:nvPr/>
        </p:nvPicPr>
        <p:blipFill>
          <a:blip r:embed="rId3"/>
          <a:stretch>
            <a:fillRect/>
          </a:stretch>
        </p:blipFill>
        <p:spPr>
          <a:xfrm>
            <a:off x="37695496" y="2691907"/>
            <a:ext cx="5929839" cy="2008495"/>
          </a:xfrm>
          <a:prstGeom prst="rect">
            <a:avLst/>
          </a:prstGeom>
        </p:spPr>
      </p:pic>
      <p:pic>
        <p:nvPicPr>
          <p:cNvPr id="5" name="Picture 4" descr="A blue and black logo&#10;&#10;Description automatically generated">
            <a:extLst>
              <a:ext uri="{FF2B5EF4-FFF2-40B4-BE49-F238E27FC236}">
                <a16:creationId xmlns:a16="http://schemas.microsoft.com/office/drawing/2014/main" id="{08420BAD-691B-D96F-0EEA-50530C0FAB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5777" y="425285"/>
            <a:ext cx="5099902" cy="2266623"/>
          </a:xfrm>
          <a:prstGeom prst="rect">
            <a:avLst/>
          </a:prstGeom>
        </p:spPr>
      </p:pic>
    </p:spTree>
    <p:extLst>
      <p:ext uri="{BB962C8B-B14F-4D97-AF65-F5344CB8AC3E}">
        <p14:creationId xmlns:p14="http://schemas.microsoft.com/office/powerpoint/2010/main" val="3865398975"/>
      </p:ext>
    </p:extLst>
  </p:cSld>
  <p:clrMapOvr>
    <a:masterClrMapping/>
  </p:clrMapOvr>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303</TotalTime>
  <Words>1</Words>
  <Application>Microsoft Office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PosterPresentations.com-48x48-Template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Slobodan P. Simonovic</cp:lastModifiedBy>
  <cp:revision>37</cp:revision>
  <dcterms:created xsi:type="dcterms:W3CDTF">2012-02-09T20:53:12Z</dcterms:created>
  <dcterms:modified xsi:type="dcterms:W3CDTF">2025-01-30T20:36:48Z</dcterms:modified>
</cp:coreProperties>
</file>